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6" r:id="rId4"/>
    <p:sldId id="284" r:id="rId5"/>
    <p:sldId id="274" r:id="rId6"/>
    <p:sldId id="297" r:id="rId7"/>
    <p:sldId id="286" r:id="rId8"/>
    <p:sldId id="285" r:id="rId9"/>
    <p:sldId id="295" r:id="rId10"/>
    <p:sldId id="294" r:id="rId11"/>
    <p:sldId id="298" r:id="rId12"/>
    <p:sldId id="273" r:id="rId13"/>
    <p:sldId id="289" r:id="rId14"/>
    <p:sldId id="290" r:id="rId15"/>
    <p:sldId id="293" r:id="rId16"/>
    <p:sldId id="291" r:id="rId17"/>
    <p:sldId id="29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SCRUM UPDATE4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2303A-4FDE-EE7A-1672-EDD13DC4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-1"/>
          <a:stretch/>
        </p:blipFill>
        <p:spPr>
          <a:xfrm>
            <a:off x="2856941" y="1818968"/>
            <a:ext cx="6478117" cy="4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4" name="2023-05-09 17-40-51">
            <a:hlinkClick r:id="" action="ppaction://media"/>
            <a:extLst>
              <a:ext uri="{FF2B5EF4-FFF2-40B4-BE49-F238E27FC236}">
                <a16:creationId xmlns:a16="http://schemas.microsoft.com/office/drawing/2014/main" id="{088B0724-76B6-53CA-D025-0A08E839DBB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9" end="290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3744" y="111967"/>
            <a:ext cx="12725744" cy="7158054"/>
          </a:xfrm>
        </p:spPr>
      </p:pic>
    </p:spTree>
    <p:extLst>
      <p:ext uri="{BB962C8B-B14F-4D97-AF65-F5344CB8AC3E}">
        <p14:creationId xmlns:p14="http://schemas.microsoft.com/office/powerpoint/2010/main" val="421449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E6293-872A-719F-D21D-E9061CAB81FD}"/>
              </a:ext>
            </a:extLst>
          </p:cNvPr>
          <p:cNvGrpSpPr/>
          <p:nvPr/>
        </p:nvGrpSpPr>
        <p:grpSpPr>
          <a:xfrm>
            <a:off x="5598368" y="1875453"/>
            <a:ext cx="4637314" cy="4245428"/>
            <a:chOff x="4487778" y="520608"/>
            <a:chExt cx="5843002" cy="5564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14583-3442-BFE5-B366-40B390A8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62" t="12330" r="17821" b="6527"/>
            <a:stretch/>
          </p:blipFill>
          <p:spPr>
            <a:xfrm>
              <a:off x="4487778" y="520608"/>
              <a:ext cx="5843002" cy="55647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4E6C67-94A7-1BA2-8108-60E57A38E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922" y="354563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62257-0AF4-1C1D-26B1-DF10EEA25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7412" y="293914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A23955-6DD9-A535-41DC-CEB28E29BBD5}"/>
                </a:ext>
              </a:extLst>
            </p:cNvPr>
            <p:cNvSpPr txBox="1"/>
            <p:nvPr/>
          </p:nvSpPr>
          <p:spPr>
            <a:xfrm>
              <a:off x="7030617" y="1963318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5EE003-4FA4-938A-695B-1FE24E774DB7}"/>
                </a:ext>
              </a:extLst>
            </p:cNvPr>
            <p:cNvSpPr txBox="1"/>
            <p:nvPr/>
          </p:nvSpPr>
          <p:spPr>
            <a:xfrm>
              <a:off x="5736773" y="3385254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th-TH" dirty="0"/>
            </a:p>
          </p:txBody>
        </p:sp>
      </p:grpSp>
      <p:pic>
        <p:nvPicPr>
          <p:cNvPr id="14" name="Picture 10" descr="RealSense Depth Camera D455 - Intel | Mouser">
            <a:extLst>
              <a:ext uri="{FF2B5EF4-FFF2-40B4-BE49-F238E27FC236}">
                <a16:creationId xmlns:a16="http://schemas.microsoft.com/office/drawing/2014/main" id="{31CC0BEB-2B5A-D9E0-9ABF-C9A9550C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1267633" y="2976110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A02BA8-2571-CE59-7915-495B07FD3AD8}"/>
              </a:ext>
            </a:extLst>
          </p:cNvPr>
          <p:cNvGrpSpPr/>
          <p:nvPr/>
        </p:nvGrpSpPr>
        <p:grpSpPr>
          <a:xfrm>
            <a:off x="3437099" y="2538357"/>
            <a:ext cx="1665635" cy="1532315"/>
            <a:chOff x="3479041" y="2513412"/>
            <a:chExt cx="1665635" cy="153231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A63461-617C-DDCE-A691-34C28AE7A844}"/>
                </a:ext>
              </a:extLst>
            </p:cNvPr>
            <p:cNvCxnSpPr>
              <a:cxnSpLocks/>
            </p:cNvCxnSpPr>
            <p:nvPr/>
          </p:nvCxnSpPr>
          <p:spPr>
            <a:xfrm>
              <a:off x="3608632" y="3716400"/>
              <a:ext cx="879391" cy="8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ACDD2B-F87A-E23F-4FBE-9F147E202D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936" y="3257877"/>
              <a:ext cx="9253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CC717-6312-EEBC-85A3-B181A5CF1AF9}"/>
                </a:ext>
              </a:extLst>
            </p:cNvPr>
            <p:cNvSpPr txBox="1"/>
            <p:nvPr/>
          </p:nvSpPr>
          <p:spPr>
            <a:xfrm>
              <a:off x="3479041" y="2513412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D6A0E0-1BE2-1068-CB9E-2DB60C8ED141}"/>
                </a:ext>
              </a:extLst>
            </p:cNvPr>
            <p:cNvSpPr txBox="1"/>
            <p:nvPr/>
          </p:nvSpPr>
          <p:spPr>
            <a:xfrm>
              <a:off x="4515228" y="3676395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  <a:endParaRPr lang="th-TH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3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28575">
            <a:noFill/>
          </a:ln>
        </p:spPr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5A55DB-DB55-8C4D-D389-F9D34601F8D4}"/>
              </a:ext>
            </a:extLst>
          </p:cNvPr>
          <p:cNvGrpSpPr/>
          <p:nvPr/>
        </p:nvGrpSpPr>
        <p:grpSpPr>
          <a:xfrm>
            <a:off x="1122680" y="1997274"/>
            <a:ext cx="6858000" cy="3859132"/>
            <a:chOff x="2667000" y="1997274"/>
            <a:chExt cx="6858000" cy="3859132"/>
          </a:xfrm>
        </p:grpSpPr>
        <p:pic>
          <p:nvPicPr>
            <p:cNvPr id="4" name="Picture 3" descr="A white tile floor with black grout&#10;&#10;Description automatically generated with low confidence">
              <a:extLst>
                <a:ext uri="{FF2B5EF4-FFF2-40B4-BE49-F238E27FC236}">
                  <a16:creationId xmlns:a16="http://schemas.microsoft.com/office/drawing/2014/main" id="{553E8D6F-4FEF-626E-1770-FF7FEB28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66434" y="497840"/>
              <a:ext cx="3859132" cy="6858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5479E-CC51-B0A7-00D7-350899B798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0240" y="2654717"/>
              <a:ext cx="629920" cy="1168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3182D-A9A2-0735-D970-FF0EA8A35C24}"/>
                </a:ext>
              </a:extLst>
            </p:cNvPr>
            <p:cNvSpPr txBox="1"/>
            <p:nvPr/>
          </p:nvSpPr>
          <p:spPr>
            <a:xfrm>
              <a:off x="4460240" y="2285385"/>
              <a:ext cx="812800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 cm</a:t>
              </a:r>
              <a:endParaRPr lang="th-TH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C32484-EB3D-EC68-B17A-7FDBBA06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000" y="3926840"/>
              <a:ext cx="6344920" cy="1879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EA0761-C374-29DE-7287-17026DF12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7040" y="4020820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48DA07-BA7C-44F7-979F-EBFA0005A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920" y="3056037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92D7C55-1615-5946-3A2A-A421D04BAC3A}"/>
                </a:ext>
              </a:extLst>
            </p:cNvPr>
            <p:cNvSpPr/>
            <p:nvPr/>
          </p:nvSpPr>
          <p:spPr>
            <a:xfrm rot="5219915">
              <a:off x="5198075" y="1641103"/>
              <a:ext cx="377834" cy="5347650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607A84-9E7E-3025-A936-4D77062BE39F}"/>
                </a:ext>
              </a:extLst>
            </p:cNvPr>
            <p:cNvSpPr txBox="1"/>
            <p:nvPr/>
          </p:nvSpPr>
          <p:spPr>
            <a:xfrm>
              <a:off x="6524911" y="4456221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400 cm,80 cm</a:t>
              </a:r>
              <a:endParaRPr lang="th-TH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E6D9810-F377-CEFC-88C5-F93D5AFB42CF}"/>
                </a:ext>
              </a:extLst>
            </p:cNvPr>
            <p:cNvSpPr/>
            <p:nvPr/>
          </p:nvSpPr>
          <p:spPr>
            <a:xfrm rot="16200000" flipV="1">
              <a:off x="5631715" y="634542"/>
              <a:ext cx="377834" cy="6220013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AB8298-FEDA-2768-7000-D7072A2C376B}"/>
                </a:ext>
              </a:extLst>
            </p:cNvPr>
            <p:cNvSpPr txBox="1"/>
            <p:nvPr/>
          </p:nvSpPr>
          <p:spPr>
            <a:xfrm>
              <a:off x="7378351" y="3290798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560 cm,80 cm</a:t>
              </a:r>
              <a:endParaRPr lang="th-TH" dirty="0"/>
            </a:p>
          </p:txBody>
        </p:sp>
      </p:grpSp>
      <p:pic>
        <p:nvPicPr>
          <p:cNvPr id="36" name="Picture 35" descr="A picture containing soft drink, indoor, transparent material, transparency&#10;&#10;Description automatically generated">
            <a:extLst>
              <a:ext uri="{FF2B5EF4-FFF2-40B4-BE49-F238E27FC236}">
                <a16:creationId xmlns:a16="http://schemas.microsoft.com/office/drawing/2014/main" id="{E824B7C4-B79C-7B76-BF9C-A76EBE983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4" b="22105"/>
          <a:stretch/>
        </p:blipFill>
        <p:spPr>
          <a:xfrm>
            <a:off x="8413433" y="2335341"/>
            <a:ext cx="2954653" cy="3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71FF34-05E2-CE97-9BED-F22179D1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627" r="21500" b="26510"/>
          <a:stretch/>
        </p:blipFill>
        <p:spPr>
          <a:xfrm>
            <a:off x="1503680" y="2133599"/>
            <a:ext cx="8656320" cy="38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4D70-D4A2-BC33-3583-183F323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C762C4-E067-789F-F889-84692BDBC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28036"/>
              </p:ext>
            </p:extLst>
          </p:nvPr>
        </p:nvGraphicFramePr>
        <p:xfrm>
          <a:off x="2032000" y="21285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8516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4518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8699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389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th-TH" dirty="0"/>
                        <a:t> ความกว้าง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</a:t>
                      </a:r>
                      <a:r>
                        <a:rPr lang="th-TH" dirty="0"/>
                        <a:t>ความสูง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th-TH" dirty="0"/>
                        <a:t> ความลึก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1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2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 (+4)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 (+586)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(-60)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4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-869 (+39)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931 (+571)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 (+60)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067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E17B7EA-F25E-2757-37C8-75F370CB1368}"/>
              </a:ext>
            </a:extLst>
          </p:cNvPr>
          <p:cNvSpPr/>
          <p:nvPr/>
        </p:nvSpPr>
        <p:spPr>
          <a:xfrm>
            <a:off x="6096000" y="2128520"/>
            <a:ext cx="1723053" cy="192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1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1B22-2CD7-7FEA-3E3E-09C0A03D1B69}"/>
              </a:ext>
            </a:extLst>
          </p:cNvPr>
          <p:cNvGrpSpPr/>
          <p:nvPr/>
        </p:nvGrpSpPr>
        <p:grpSpPr>
          <a:xfrm>
            <a:off x="1097280" y="1990454"/>
            <a:ext cx="3765751" cy="3601076"/>
            <a:chOff x="7095290" y="1278437"/>
            <a:chExt cx="2378174" cy="2274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B7778-F252-EBB5-4B11-A18DBE9EC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92" r="16786" b="84177"/>
            <a:stretch/>
          </p:blipFill>
          <p:spPr>
            <a:xfrm>
              <a:off x="7189367" y="1278437"/>
              <a:ext cx="2284097" cy="994849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F685EC-A72E-CCD0-2F55-D682C5DDB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454" r="16786" b="51495"/>
            <a:stretch/>
          </p:blipFill>
          <p:spPr>
            <a:xfrm>
              <a:off x="7095290" y="2313844"/>
              <a:ext cx="2378174" cy="3175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FF137B-97BA-B67C-3939-47B94D5D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994" r="16786"/>
            <a:stretch/>
          </p:blipFill>
          <p:spPr>
            <a:xfrm>
              <a:off x="7095290" y="2671999"/>
              <a:ext cx="2378174" cy="8806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ABA1B-6D30-91B6-C903-F1601EF2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79741-9A8E-1C61-99A9-D79473867F95}"/>
              </a:ext>
            </a:extLst>
          </p:cNvPr>
          <p:cNvSpPr txBox="1"/>
          <p:nvPr/>
        </p:nvSpPr>
        <p:spPr>
          <a:xfrm>
            <a:off x="1246247" y="5663516"/>
            <a:ext cx="4175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operating temperature </a:t>
            </a:r>
            <a:r>
              <a:rPr lang="en-US" b="0" i="0" dirty="0">
                <a:effectLst/>
                <a:latin typeface="-apple-system"/>
              </a:rPr>
              <a:t>0ºC and 35ºC.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FFA-D87C-A7CA-7108-2AD94B4B7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8"/>
          <a:stretch/>
        </p:blipFill>
        <p:spPr>
          <a:xfrm>
            <a:off x="5764074" y="2640563"/>
            <a:ext cx="4782217" cy="3022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1CF7B8-A721-2CB8-D1C0-02AE575051DD}"/>
              </a:ext>
            </a:extLst>
          </p:cNvPr>
          <p:cNvSpPr/>
          <p:nvPr/>
        </p:nvSpPr>
        <p:spPr>
          <a:xfrm>
            <a:off x="1246247" y="4216365"/>
            <a:ext cx="3045835" cy="80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721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42BB-36AE-3A06-2335-FF70A65B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FB0244-37D9-D20C-6705-BD6D5C47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28962"/>
            <a:ext cx="10058400" cy="5173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A76E5-D39B-7583-BEEC-BF86E61359A1}"/>
              </a:ext>
            </a:extLst>
          </p:cNvPr>
          <p:cNvSpPr txBox="1"/>
          <p:nvPr/>
        </p:nvSpPr>
        <p:spPr>
          <a:xfrm>
            <a:off x="1097280" y="3022391"/>
            <a:ext cx="978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ขนาดไฟล์ของ </a:t>
            </a:r>
            <a:r>
              <a:rPr lang="en-US" sz="3200" dirty="0" err="1">
                <a:cs typeface="+mj-cs"/>
              </a:rPr>
              <a:t>ros</a:t>
            </a:r>
            <a:r>
              <a:rPr lang="en-US" sz="3200" dirty="0">
                <a:cs typeface="+mj-cs"/>
              </a:rPr>
              <a:t> bag </a:t>
            </a:r>
            <a:r>
              <a:rPr lang="th-TH" sz="3200" dirty="0">
                <a:cs typeface="+mj-cs"/>
              </a:rPr>
              <a:t>กินพื้นที่ ทำให้บันทึกนานๆไม่ได้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ยากมากในการย้ายไฟล์ใหญ่ 20-30 </a:t>
            </a:r>
            <a:r>
              <a:rPr lang="en-US" sz="3200" dirty="0">
                <a:cs typeface="+mj-cs"/>
              </a:rPr>
              <a:t>Gb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อากาศร้อน</a:t>
            </a:r>
            <a:r>
              <a:rPr lang="en-US" sz="3200" dirty="0">
                <a:cs typeface="+mj-cs"/>
              </a:rPr>
              <a:t>!!!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ช่วงเช้าหรือเย็นรถค่อนข้างเยอะทำให้บันทึกลำบาก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หาสาเหตุที่กล้องให้ค่าความสูงผิดไม่เจอ</a:t>
            </a:r>
          </a:p>
        </p:txBody>
      </p:sp>
    </p:spTree>
    <p:extLst>
      <p:ext uri="{BB962C8B-B14F-4D97-AF65-F5344CB8AC3E}">
        <p14:creationId xmlns:p14="http://schemas.microsoft.com/office/powerpoint/2010/main" val="41412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39032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เทสผลบนถนนจริงเพิ่มเติม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หาสาเหตุและทดลองระยะของกล้อง</a:t>
            </a:r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2-3 interface, implement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24500" y="2738990"/>
            <a:ext cx="704501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68856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68856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42444" y="2352369"/>
            <a:ext cx="304499" cy="4093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878933" y="3556103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BECFA-3CAD-7892-5616-BDC8A29BAC1B}"/>
              </a:ext>
            </a:extLst>
          </p:cNvPr>
          <p:cNvSpPr/>
          <p:nvPr/>
        </p:nvSpPr>
        <p:spPr>
          <a:xfrm>
            <a:off x="824500" y="2738990"/>
            <a:ext cx="2046679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51D66-AD90-5ADA-33AD-8AC135E6CF37}"/>
              </a:ext>
            </a:extLst>
          </p:cNvPr>
          <p:cNvSpPr txBox="1"/>
          <p:nvPr/>
        </p:nvSpPr>
        <p:spPr>
          <a:xfrm>
            <a:off x="1336866" y="2194454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68DA1-F804-89DC-5D61-E5477FFA46B0}"/>
              </a:ext>
            </a:extLst>
          </p:cNvPr>
          <p:cNvSpPr txBox="1"/>
          <p:nvPr/>
        </p:nvSpPr>
        <p:spPr>
          <a:xfrm>
            <a:off x="4823236" y="2148797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3DA78-2566-77E8-5D28-6371650D9D00}"/>
              </a:ext>
            </a:extLst>
          </p:cNvPr>
          <p:cNvSpPr/>
          <p:nvPr/>
        </p:nvSpPr>
        <p:spPr>
          <a:xfrm>
            <a:off x="3124686" y="2729798"/>
            <a:ext cx="461038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1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24A-8680-E064-4B16-6CF85D9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bag</a:t>
            </a:r>
            <a:endParaRPr lang="th-TH" dirty="0"/>
          </a:p>
        </p:txBody>
      </p:sp>
      <p:pic>
        <p:nvPicPr>
          <p:cNvPr id="2052" name="Picture 4" descr="Working with large ROS bag files on Hadoop and Spark - ROS Projects - ROS  Discourse">
            <a:extLst>
              <a:ext uri="{FF2B5EF4-FFF2-40B4-BE49-F238E27FC236}">
                <a16:creationId xmlns:a16="http://schemas.microsoft.com/office/drawing/2014/main" id="{C082ECDB-C192-F4D4-FA8A-8081F47B5D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7" y="1846263"/>
            <a:ext cx="729877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1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18DD-CBE9-6C6F-3F4E-AAA74D59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1" r="1716" b="10075"/>
          <a:stretch/>
        </p:blipFill>
        <p:spPr>
          <a:xfrm>
            <a:off x="1263007" y="2316480"/>
            <a:ext cx="9726946" cy="3728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9E80AB-2832-D9EB-FF90-604285D0B1A6}"/>
              </a:ext>
            </a:extLst>
          </p:cNvPr>
          <p:cNvSpPr/>
          <p:nvPr/>
        </p:nvSpPr>
        <p:spPr>
          <a:xfrm>
            <a:off x="5974080" y="2788920"/>
            <a:ext cx="853440" cy="75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8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E40A7-6034-491E-D5A7-0990D7D7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199"/>
            <a:ext cx="12192000" cy="11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E03D-0774-BE50-2DCD-E3093F64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04130-A341-A786-3EB6-F6864D48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330" y="1846263"/>
            <a:ext cx="5765340" cy="4022725"/>
          </a:xfrm>
        </p:spPr>
      </p:pic>
    </p:spTree>
    <p:extLst>
      <p:ext uri="{BB962C8B-B14F-4D97-AF65-F5344CB8AC3E}">
        <p14:creationId xmlns:p14="http://schemas.microsoft.com/office/powerpoint/2010/main" val="23334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7" name="2023-05-09 17-38-12">
            <a:hlinkClick r:id="" action="ppaction://media"/>
            <a:extLst>
              <a:ext uri="{FF2B5EF4-FFF2-40B4-BE49-F238E27FC236}">
                <a16:creationId xmlns:a16="http://schemas.microsoft.com/office/drawing/2014/main" id="{6381B867-FA20-95AB-BCCA-20103AF3D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2" end="14377"/>
                </p14:media>
              </p:ext>
            </p:extLst>
          </p:nvPr>
        </p:nvPicPr>
        <p:blipFill rotWithShape="1">
          <a:blip r:embed="rId4"/>
          <a:srcRect l="20713" t="9680" r="6357" b="8583"/>
          <a:stretch>
            <a:fillRect/>
          </a:stretch>
        </p:blipFill>
        <p:spPr>
          <a:xfrm>
            <a:off x="2781455" y="1903445"/>
            <a:ext cx="6690049" cy="42175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C888D-46D0-A96A-14ED-8B7B68489989}"/>
              </a:ext>
            </a:extLst>
          </p:cNvPr>
          <p:cNvSpPr txBox="1"/>
          <p:nvPr/>
        </p:nvSpPr>
        <p:spPr>
          <a:xfrm>
            <a:off x="527490" y="2267339"/>
            <a:ext cx="225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real time </a:t>
            </a:r>
            <a:r>
              <a:rPr lang="th-TH" dirty="0"/>
              <a:t>จะเกิดการ </a:t>
            </a:r>
            <a:r>
              <a:rPr lang="en-US" dirty="0"/>
              <a:t>delay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258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559</TotalTime>
  <Words>216</Words>
  <Application>Microsoft Office PowerPoint</Application>
  <PresentationFormat>Widescreen</PresentationFormat>
  <Paragraphs>67</Paragraphs>
  <Slides>18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Google Sans</vt:lpstr>
      <vt:lpstr>TH SarabunPSK</vt:lpstr>
      <vt:lpstr>Retrospect</vt:lpstr>
      <vt:lpstr>PowerPoint Presentation</vt:lpstr>
      <vt:lpstr>Scope will</vt:lpstr>
      <vt:lpstr>Scrum 2-3 interface, implement</vt:lpstr>
      <vt:lpstr>Scrum 4 Testing</vt:lpstr>
      <vt:lpstr>Ros bag</vt:lpstr>
      <vt:lpstr>Record</vt:lpstr>
      <vt:lpstr>Scrum 4 Testing</vt:lpstr>
      <vt:lpstr>Testing node</vt:lpstr>
      <vt:lpstr>Testing node</vt:lpstr>
      <vt:lpstr>Testing node fail</vt:lpstr>
      <vt:lpstr>Testing node fail</vt:lpstr>
      <vt:lpstr>Testing camera</vt:lpstr>
      <vt:lpstr>Testing camera</vt:lpstr>
      <vt:lpstr>Testing camera</vt:lpstr>
      <vt:lpstr>Testing camera</vt:lpstr>
      <vt:lpstr>Testing camera</vt:lpstr>
      <vt:lpstr>What blocks you.</vt:lpstr>
      <vt:lpstr>What you will do next week.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89</cp:revision>
  <dcterms:created xsi:type="dcterms:W3CDTF">2023-03-21T16:28:47Z</dcterms:created>
  <dcterms:modified xsi:type="dcterms:W3CDTF">2023-05-23T21:55:48Z</dcterms:modified>
</cp:coreProperties>
</file>